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619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2026/08/10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2026/08/10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2026/08/10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2026/08/10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2026/08/10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2026/08/10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2026/08/10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2026/08/10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2026/08/10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2026/08/10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2026/08/10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2026/08/10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 descr="7f4cefce-8c57-400c-a4ca-1529d00c99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214282" y="5857892"/>
            <a:ext cx="2857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solidFill>
                  <a:schemeClr val="bg1"/>
                </a:solidFill>
              </a:rPr>
              <a:t>台中市旅館</a:t>
            </a:r>
            <a:r>
              <a:rPr lang="en-US" altLang="zh-TW" sz="2400" dirty="0" smtClean="0">
                <a:solidFill>
                  <a:schemeClr val="bg1"/>
                </a:solidFill>
              </a:rPr>
              <a:t>361</a:t>
            </a:r>
            <a:r>
              <a:rPr lang="zh-TW" altLang="en-US" sz="2400" dirty="0" smtClean="0">
                <a:solidFill>
                  <a:schemeClr val="bg1"/>
                </a:solidFill>
              </a:rPr>
              <a:t>號</a:t>
            </a:r>
            <a:endParaRPr lang="zh-TW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4</Words>
  <PresentationFormat>如螢幕大小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投影片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office</dc:creator>
  <cp:lastModifiedBy>office</cp:lastModifiedBy>
  <cp:revision>10</cp:revision>
  <dcterms:created xsi:type="dcterms:W3CDTF">2026-08-10T08:09:11Z</dcterms:created>
  <dcterms:modified xsi:type="dcterms:W3CDTF">2026-08-10T09:45:32Z</dcterms:modified>
</cp:coreProperties>
</file>